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22"/>
  </p:notesMasterIdLst>
  <p:sldIdLst>
    <p:sldId id="256" r:id="rId2"/>
    <p:sldId id="257" r:id="rId3"/>
    <p:sldId id="302" r:id="rId4"/>
    <p:sldId id="307" r:id="rId5"/>
    <p:sldId id="309" r:id="rId6"/>
    <p:sldId id="310" r:id="rId7"/>
    <p:sldId id="311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30" r:id="rId16"/>
    <p:sldId id="321" r:id="rId17"/>
    <p:sldId id="331" r:id="rId18"/>
    <p:sldId id="325" r:id="rId19"/>
    <p:sldId id="326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5050"/>
    <a:srgbClr val="66FF33"/>
    <a:srgbClr val="FF99FF"/>
    <a:srgbClr val="EB055D"/>
    <a:srgbClr val="2A06AE"/>
    <a:srgbClr val="14A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8" autoAdjust="0"/>
    <p:restoredTop sz="55986" autoAdjust="0"/>
  </p:normalViewPr>
  <p:slideViewPr>
    <p:cSldViewPr snapToGrid="0">
      <p:cViewPr varScale="1">
        <p:scale>
          <a:sx n="74" d="100"/>
          <a:sy n="74" d="100"/>
        </p:scale>
        <p:origin x="-51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E297A-96E2-40CE-AF44-CF8AF29CA8E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1AC00-E94B-4922-AE03-7138376EE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5334000"/>
            <a:ext cx="1036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867400"/>
            <a:ext cx="103632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2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02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20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656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5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6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502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35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2466" y="2047741"/>
            <a:ext cx="8663512" cy="12878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b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детского сада </a:t>
            </a:r>
            <a: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 err="1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Салгал</a:t>
            </a: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err="1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с.Бай</a:t>
            </a: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-Тал</a:t>
            </a:r>
            <a:b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Бай-</a:t>
            </a:r>
            <a:r>
              <a:rPr lang="ru-RU" sz="4400" dirty="0" err="1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Тайгинского</a:t>
            </a: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b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err="1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4400" dirty="0" smtClean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Чинчи</a:t>
            </a:r>
            <a: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Шыдырааевны</a:t>
            </a:r>
            <a: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2A06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2A06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3515" y="5640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294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Мои награды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10633656" cy="4711141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49243"/>
              </p:ext>
            </p:extLst>
          </p:nvPr>
        </p:nvGraphicFramePr>
        <p:xfrm>
          <a:off x="540913" y="1120462"/>
          <a:ext cx="10824841" cy="533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897"/>
                <a:gridCol w="7338275"/>
                <a:gridCol w="2822669"/>
              </a:tblGrid>
              <a:tr h="1270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наград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 наград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2250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МКУ Управления образования муниципального района «Бай-</a:t>
                      </a:r>
                      <a:r>
                        <a:rPr lang="ru-RU" sz="1400" b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Тайгинский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кожуун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РТ»</a:t>
                      </a:r>
                      <a:endParaRPr lang="ru-RU" sz="1400" b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сентября </a:t>
                      </a: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810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администрации Бай-</a:t>
                      </a:r>
                      <a:r>
                        <a:rPr lang="ru-RU" sz="1400" b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Тайгинского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кожууна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сентября 2019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06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S\Pictures\2022-02-20\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7" y="283335"/>
            <a:ext cx="4919729" cy="57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NS\Pictures\2022-02-20\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1590">
            <a:off x="5749541" y="585677"/>
            <a:ext cx="5148281" cy="55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1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sz="3200" b="1" kern="1200" dirty="0">
                <a:solidFill>
                  <a:srgbClr val="000000"/>
                </a:solidFill>
                <a:latin typeface="Times New Roman"/>
                <a:ea typeface="Times New Roman"/>
              </a:rPr>
              <a:t>Литература и дидактические материалы</a:t>
            </a:r>
            <a:r>
              <a:rPr lang="ru-RU" sz="3200" dirty="0">
                <a:latin typeface="Times New Roman"/>
                <a:ea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</a:rPr>
            </a:br>
            <a:endParaRPr lang="ru-RU" sz="3200" dirty="0"/>
          </a:p>
        </p:txBody>
      </p:sp>
      <p:pic>
        <p:nvPicPr>
          <p:cNvPr id="8194" name="Picture 2" descr="C:\Users\DNS\Desktop\чуруктар вгода\20220221_1723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3566">
            <a:off x="835269" y="1087403"/>
            <a:ext cx="4015566" cy="414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NS\Desktop\чуруктар вгода\20220221_1734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0809" y="1415450"/>
            <a:ext cx="4144543" cy="35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8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sz="3200" kern="1200" dirty="0">
                <a:solidFill>
                  <a:srgbClr val="000000"/>
                </a:solidFill>
                <a:latin typeface="Times New Roman"/>
                <a:ea typeface="Times New Roman"/>
              </a:rPr>
              <a:t>Театр кукол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429" y="1442434"/>
            <a:ext cx="4365938" cy="309962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7340" y="1545464"/>
            <a:ext cx="4097274" cy="32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sz="3200" b="1" kern="1200" dirty="0">
                <a:solidFill>
                  <a:srgbClr val="000000"/>
                </a:solidFill>
                <a:latin typeface="Times New Roman"/>
                <a:ea typeface="Times New Roman"/>
              </a:rPr>
              <a:t>Мои воспитанники</a:t>
            </a:r>
            <a:r>
              <a:rPr lang="ru-RU" sz="3200" dirty="0">
                <a:latin typeface="Times New Roman"/>
                <a:ea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9218" name="Picture 2" descr="C:\Users\DNS\Desktop\чуруктар вгода\20210209_1106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8" y="252574"/>
            <a:ext cx="3439759" cy="31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NS\Desktop\чуруктар вгода\20191025_1505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66" y="822653"/>
            <a:ext cx="2761783" cy="26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NS\Desktop\чуруктар вгода\20190405_162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72192" y="493787"/>
            <a:ext cx="2908166" cy="26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NS\Desktop\чуруктар вгода\20191211_110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3" y="3595078"/>
            <a:ext cx="3534517" cy="298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DNS\Desktop\чуруктар вгода\20220218_160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33" y="3294536"/>
            <a:ext cx="3013657" cy="306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NS\Desktop\чуруктар вгода\20220218_1624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6710" y="3635400"/>
            <a:ext cx="2939129" cy="269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32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NS\Desktop\чуруктар вгода\20220218_1614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85" y="1094704"/>
            <a:ext cx="3177129" cy="32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NS\Desktop\чуруктар вгода\20220218_1611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48" y="1171977"/>
            <a:ext cx="2929271" cy="29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7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sz="3200" b="1" kern="1200" dirty="0">
                <a:solidFill>
                  <a:srgbClr val="000000"/>
                </a:solidFill>
                <a:latin typeface="Times New Roman"/>
                <a:ea typeface="Times New Roman"/>
              </a:rPr>
              <a:t>Наши праздники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798491"/>
            <a:ext cx="5386917" cy="296214"/>
          </a:xfrm>
        </p:spPr>
        <p:txBody>
          <a:bodyPr/>
          <a:lstStyle/>
          <a:p>
            <a:pPr algn="ctr"/>
            <a:r>
              <a:rPr lang="ru-RU" kern="1200" dirty="0">
                <a:solidFill>
                  <a:srgbClr val="0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Осенний </a:t>
            </a:r>
            <a:r>
              <a:rPr lang="ru-RU" kern="1200" dirty="0" smtClean="0">
                <a:solidFill>
                  <a:srgbClr val="0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праздник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734097"/>
            <a:ext cx="5389033" cy="412124"/>
          </a:xfrm>
        </p:spPr>
        <p:txBody>
          <a:bodyPr/>
          <a:lstStyle/>
          <a:p>
            <a:r>
              <a:rPr lang="ru-RU" kern="1200" dirty="0">
                <a:solidFill>
                  <a:srgbClr val="0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Национальный праздник «</a:t>
            </a:r>
            <a:r>
              <a:rPr lang="ru-RU" kern="1200" dirty="0" err="1">
                <a:solidFill>
                  <a:srgbClr val="0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Шагаа</a:t>
            </a:r>
            <a:r>
              <a:rPr lang="ru-RU" kern="1200" dirty="0">
                <a:solidFill>
                  <a:srgbClr val="00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DNS\Desktop\чуруктар вгода\20201103_111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0" y="1107582"/>
            <a:ext cx="2056439" cy="20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NS\Desktop\чуруктар вгода\20210209_1106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27" y="1061975"/>
            <a:ext cx="2851936" cy="21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846" y="1171976"/>
            <a:ext cx="2975020" cy="19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DNS\Desktop\чуруктар вгода\IMG-1aa1e11255c84e9842f4ee7cd1f4dde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46" y="3282642"/>
            <a:ext cx="3028435" cy="21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DNS\Documents\средняя уругларнын чуруктары\20201223_162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7" y="3380374"/>
            <a:ext cx="3168203" cy="259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44699"/>
            <a:ext cx="5386917" cy="43788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смеха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2" y="901521"/>
            <a:ext cx="3098217" cy="24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NS\Desktop\чуруктар вгода\20210416_1053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6166" y="729742"/>
            <a:ext cx="2635439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NS\Desktop\чуруктар вгода\20211029_155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58" y="747755"/>
            <a:ext cx="3315576" cy="256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6140" b="21779"/>
          <a:stretch/>
        </p:blipFill>
        <p:spPr bwMode="auto">
          <a:xfrm>
            <a:off x="2459865" y="3451539"/>
            <a:ext cx="6150396" cy="27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2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ru-RU" sz="3200" b="1" kern="1200" dirty="0">
                <a:latin typeface="Times New Roman"/>
                <a:ea typeface="Times New Roman"/>
              </a:rPr>
              <a:t>Работа с родителями</a:t>
            </a:r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10633656" cy="3474769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872768"/>
              </p:ext>
            </p:extLst>
          </p:nvPr>
        </p:nvGraphicFramePr>
        <p:xfrm>
          <a:off x="605307" y="1164841"/>
          <a:ext cx="10805374" cy="39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5374"/>
              </a:tblGrid>
              <a:tr h="1109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совместных праздников, развлечений, конкурсов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09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родителей к участию детей в разных мероприятиях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18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Выступления на родительском собрании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099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родителей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21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92429"/>
            <a:ext cx="5386917" cy="824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Папа- самый лучший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8974" y="633592"/>
            <a:ext cx="5389033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мама -самая лучшая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8555" b="25178"/>
          <a:stretch/>
        </p:blipFill>
        <p:spPr bwMode="auto">
          <a:xfrm>
            <a:off x="1474632" y="1584101"/>
            <a:ext cx="2846230" cy="2137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8529" r="8620" b="10000"/>
          <a:stretch/>
        </p:blipFill>
        <p:spPr bwMode="auto">
          <a:xfrm>
            <a:off x="8240580" y="1313644"/>
            <a:ext cx="2835252" cy="2305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6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3928054"/>
            <a:ext cx="3850783" cy="22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93216" y="888643"/>
            <a:ext cx="62977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ФИО: 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Шыдырааевна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16.07.1992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работы, должность: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Салгал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работы: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656823"/>
            <a:ext cx="3606085" cy="5882090"/>
          </a:xfrm>
        </p:spPr>
      </p:pic>
    </p:spTree>
    <p:extLst>
      <p:ext uri="{BB962C8B-B14F-4D97-AF65-F5344CB8AC3E}">
        <p14:creationId xmlns:p14="http://schemas.microsoft.com/office/powerpoint/2010/main" val="6929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758" y="2898709"/>
            <a:ext cx="9753600" cy="715962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50086"/>
              </p:ext>
            </p:extLst>
          </p:nvPr>
        </p:nvGraphicFramePr>
        <p:xfrm>
          <a:off x="759852" y="1474529"/>
          <a:ext cx="9994006" cy="5113596"/>
        </p:xfrm>
        <a:graphic>
          <a:graphicData uri="http://schemas.openxmlformats.org/drawingml/2006/table">
            <a:tbl>
              <a:tblPr firstRow="1" firstCol="1" bandRow="1"/>
              <a:tblGrid>
                <a:gridCol w="423004"/>
                <a:gridCol w="3116507"/>
                <a:gridCol w="1141139"/>
                <a:gridCol w="2626095"/>
                <a:gridCol w="2687261"/>
              </a:tblGrid>
              <a:tr h="471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курсов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Объем часов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Удостоверяющий документ/Дата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речи детей дошкольного возраста в условиях введения ФОС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ГАОУ РХ ДПО «Хакасский институт развития образования и повышения квалификации»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Удостоверение 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С27 октября по 01 ноября 2014г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 и развитие языковые среды в дошкольной организации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72ч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ГАУ ДПО «Институт развитие образования Иркутской области»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Удостоверение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30мая по 07 июня 2017г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Теория и практика инклюзивного обучения в ДОО в условиях реализации ФГОС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72ч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Институт профессиональной переподготовки и повышения квалификации кадров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Удостоверение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 апреля по 12 апреля 2019г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Этнопедагогической подход в работе педагога дошкольного образования в развитии речи детей на родном (тувинском) языке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72ч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«Институт развития национальной школы»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Удостоверение с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23 сентября по 27 сентября 2019 г.,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03 декабря п 06 декабря 2019г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288часов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15" marR="43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862885"/>
            <a:ext cx="9753600" cy="1270715"/>
          </a:xfr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kern="1200" dirty="0">
                <a:solidFill>
                  <a:srgbClr val="000000"/>
                </a:solidFill>
                <a:latin typeface="Monotype Corsiva" pitchFamily="66" charset="0"/>
                <a:ea typeface="+mn-ea"/>
                <a:cs typeface="+mn-cs"/>
              </a:rPr>
              <a:t>Сведения о курсах повышения квалификации</a:t>
            </a:r>
            <a:r>
              <a:rPr lang="ru-RU" sz="2000" b="1" kern="1200" dirty="0">
                <a:solidFill>
                  <a:srgbClr val="FFFF0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000" b="1" kern="1200" dirty="0">
                <a:solidFill>
                  <a:srgbClr val="FFFF00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8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kern="1200" dirty="0">
                <a:solidFill>
                  <a:srgbClr val="000000"/>
                </a:solidFill>
                <a:latin typeface="Monotype Corsiva" pitchFamily="66" charset="0"/>
                <a:ea typeface="+mn-ea"/>
                <a:cs typeface="+mn-cs"/>
              </a:rPr>
              <a:t>Сертификаты и удостоверение о курсах повышения квалификации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DNS\Pictures\2022-02-20\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12172" y="1130025"/>
            <a:ext cx="2829579" cy="305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Pictures\2022-02-20\0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5663" y="1103073"/>
            <a:ext cx="2434107" cy="271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NS\Pictures\2022-02-20\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7668" y="1154325"/>
            <a:ext cx="2606310" cy="278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NS\Pictures\2022-02-20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5884">
            <a:off x="5009704" y="3405931"/>
            <a:ext cx="2548394" cy="335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563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2421229"/>
            <a:ext cx="10363200" cy="2511379"/>
          </a:xfr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0" kern="1200" cap="none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 формировать у детей элементов экологического сознания к природе; формировать у детей практические  навыки и умение в разнообразной деятельности в природе, при этом деятельность должна носить природоохранный характер; развивать экологически воспитанный личности, формирование гуманного отношения к природе</a:t>
            </a:r>
            <a:endParaRPr lang="ru-RU" sz="3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963084" y="257577"/>
            <a:ext cx="10363200" cy="1725769"/>
          </a:xfrm>
        </p:spPr>
        <p:txBody>
          <a:bodyPr/>
          <a:lstStyle/>
          <a:p>
            <a:pPr algn="ctr"/>
            <a:r>
              <a:rPr lang="ru-RU" sz="32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самообразования:  «Экологическое воспитание детей дошкольного возраста»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6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3084" y="1571223"/>
            <a:ext cx="10363200" cy="4713667"/>
          </a:xfr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ln w="11430"/>
                <a:solidFill>
                  <a:srgbClr val="FFFF0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1800" b="1" kern="1200" dirty="0">
                <a:ln w="11430"/>
                <a:solidFill>
                  <a:srgbClr val="FFFF00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63084" y="373487"/>
            <a:ext cx="10363200" cy="837127"/>
          </a:xfrm>
        </p:spPr>
        <p:txBody>
          <a:bodyPr/>
          <a:lstStyle/>
          <a:p>
            <a:pPr algn="ctr"/>
            <a:r>
              <a:rPr lang="ru-RU" sz="32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воспитанников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12461"/>
              </p:ext>
            </p:extLst>
          </p:nvPr>
        </p:nvGraphicFramePr>
        <p:xfrm>
          <a:off x="386363" y="1335322"/>
          <a:ext cx="11333410" cy="332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372"/>
                <a:gridCol w="2402900"/>
                <a:gridCol w="4719866"/>
                <a:gridCol w="1503272"/>
              </a:tblGrid>
              <a:tr h="604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Результативность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ФИО ребенка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01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«Мисс и Мистер Бай-Тайга  2017»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Муниципальный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Номинация «Воля к Победе»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Иргит Арбын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09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«Мини – мистер 2017»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Сумонный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Диплом «Вице Мини мистер»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Иргит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Арбын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82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«Мини-мисс 2017»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Сумонный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Номинация «Мисс зрительских симпатий»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Саая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Олчана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6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«Мисс Бай-Тайга 2017»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Кожуунный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Диплом 1-ой степени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Салчак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Амилия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Шолбановна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49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6" y="476519"/>
            <a:ext cx="2550016" cy="3981898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77" y="502276"/>
            <a:ext cx="1996225" cy="3685684"/>
          </a:xfrm>
          <a:prstGeom prst="rect">
            <a:avLst/>
          </a:prstGeom>
          <a:noFill/>
        </p:spPr>
      </p:pic>
      <p:pic>
        <p:nvPicPr>
          <p:cNvPr id="4" name="Объект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3" y="618187"/>
            <a:ext cx="2395471" cy="346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00" y="618187"/>
            <a:ext cx="2691683" cy="346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76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3084" y="1249251"/>
            <a:ext cx="10363200" cy="50871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63084" y="566671"/>
            <a:ext cx="10363200" cy="85000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Информация об участие в профессиональных и творческих педагогических конкурсах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370520"/>
              </p:ext>
            </p:extLst>
          </p:nvPr>
        </p:nvGraphicFramePr>
        <p:xfrm>
          <a:off x="888643" y="1146221"/>
          <a:ext cx="10547796" cy="421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42"/>
                <a:gridCol w="3662147"/>
                <a:gridCol w="2902086"/>
                <a:gridCol w="2476321"/>
              </a:tblGrid>
              <a:tr h="7568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Результативность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521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Конкурс театральных спектаклей детского творчества среди воспитанников ДОУ «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Шыяан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ам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Диплом 2-ой степени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521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Январь, 2021г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Конкурс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внутрисадиковского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 этапа профессионального мастерства «Воспитатель года 2021»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Внутрисадиковый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Грамота 3-ое место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521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Январь,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Конкурс внутрисадиковского этапа профессионального мастерства «Воспитатель года 2021»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Внутрисадиковый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mo" panose="020B0604020202020204" pitchFamily="34" charset="0"/>
                          <a:cs typeface="Times New Roman" panose="02020603050405020304" pitchFamily="18" charset="0"/>
                        </a:rPr>
                        <a:t>Грамота 1-ое место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mo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94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Pictures\2022-02-20\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3268">
            <a:off x="695794" y="298616"/>
            <a:ext cx="4818653" cy="558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NS\Pictures\2022-02-20\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6" y="579549"/>
            <a:ext cx="5074276" cy="55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5241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478E00"/>
      </a:lt2>
      <a:accent1>
        <a:srgbClr val="5EA400"/>
      </a:accent1>
      <a:accent2>
        <a:srgbClr val="92CC00"/>
      </a:accent2>
      <a:accent3>
        <a:srgbClr val="FFFFFF"/>
      </a:accent3>
      <a:accent4>
        <a:srgbClr val="505050"/>
      </a:accent4>
      <a:accent5>
        <a:srgbClr val="B6CFAA"/>
      </a:accent5>
      <a:accent6>
        <a:srgbClr val="84B900"/>
      </a:accent6>
      <a:hlink>
        <a:srgbClr val="B3E00B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1821</TotalTime>
  <Words>451</Words>
  <Application>Microsoft Office PowerPoint</Application>
  <PresentationFormat>Произвольный</PresentationFormat>
  <Paragraphs>114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powerpoint-template-24</vt:lpstr>
      <vt:lpstr>Портфолио воспитателя МБДОУ детского сада «Салгал»  с.Бай-Тал Бай-Тайгинского района  Хертек Чинчи Шыдырааевны  </vt:lpstr>
      <vt:lpstr>Презентация PowerPoint</vt:lpstr>
      <vt:lpstr>Сведения о курсах повышения квалификации </vt:lpstr>
      <vt:lpstr>Сертификаты и удостоверение о курсах повышения квалификации</vt:lpstr>
      <vt:lpstr>Цель: формировать у детей элементов экологического сознания к природе; формировать у детей практические  навыки и умение в разнообразной деятельности в природе, при этом деятельность должна носить природоохранный характер; развивать экологически воспитанный личности, формирование гуманного отношения к природе</vt:lpstr>
      <vt:lpstr> </vt:lpstr>
      <vt:lpstr>Презентация PowerPoint</vt:lpstr>
      <vt:lpstr>Презентация PowerPoint</vt:lpstr>
      <vt:lpstr>Презентация PowerPoint</vt:lpstr>
      <vt:lpstr>Мои награды </vt:lpstr>
      <vt:lpstr>Презентация PowerPoint</vt:lpstr>
      <vt:lpstr>Литература и дидактические материалы </vt:lpstr>
      <vt:lpstr>Театр кукол </vt:lpstr>
      <vt:lpstr>Мои воспитанники </vt:lpstr>
      <vt:lpstr>Презентация PowerPoint</vt:lpstr>
      <vt:lpstr>Наши праздники </vt:lpstr>
      <vt:lpstr>Презентация PowerPoint</vt:lpstr>
      <vt:lpstr>Работа с родителями 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шораана</dc:creator>
  <cp:lastModifiedBy>DNS</cp:lastModifiedBy>
  <cp:revision>230</cp:revision>
  <dcterms:created xsi:type="dcterms:W3CDTF">2019-03-14T06:22:43Z</dcterms:created>
  <dcterms:modified xsi:type="dcterms:W3CDTF">2022-02-25T03:51:04Z</dcterms:modified>
</cp:coreProperties>
</file>